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0080625" cy="7559675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9" d="100"/>
          <a:sy n="69" d="100"/>
        </p:scale>
        <p:origin x="-1200" y="198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Espaço Reservado para Data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" name="Espaço Reservado para Rodapé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Espaço Reservado para Número de Slide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06C25C48-FA18-4F14-9137-E4756F34C770}" type="slidenum">
              <a:t>‹nº›</a:t>
            </a:fld>
            <a:endParaRPr lang="pt-BR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76041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pt-BR"/>
          </a:p>
        </p:txBody>
      </p:sp>
      <p:sp>
        <p:nvSpPr>
          <p:cNvPr id="4" name="Espaço Reservado para Cabeçalho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pt-B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5" name="Espaço Reservado para Data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pt-B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6" name="Espaço Reservado para Rodapé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pt-B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pt-B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6F134CE-2A7D-4742-976B-91DE79B1E020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887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pt-BR" sz="2000" b="0" i="0" u="none" strike="noStrike" kern="1200" cap="none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D14E48-0F40-4B1B-815D-10698E41D858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022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E78E290-33C2-4B44-AA41-30675968DE30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084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646F31D-9933-43D0-A780-DC5B9D1C18B5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159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87CCC3-31AC-405B-9A66-99CCE5D160E0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67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ED346A-D378-4876-8BA7-8A432F157E72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87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FD915B-8F09-4C6B-9BC7-AFD4028D34DC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351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FFB53DC-D825-4670-9C1E-644619D98261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364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9B4AD59-5C5A-435D-9948-F044B59FE5AD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606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181EA8E-5F2B-4010-B3D7-36D2D5109AF2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706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CFE31DA-E8C7-4BFD-A3CC-7DA83DA0F8E2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945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095C1B-44FF-48D4-97FF-38090F095D36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4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pt-BR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pt-BR" sz="32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pt-BR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pt-BR" sz="24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pt-BR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pt-BR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pt-BR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pt-BR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pt-BR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pt-BR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pt-B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5" name="Espaço Reservado para Rodapé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rtl="0" hangingPunct="0">
              <a:buNone/>
              <a:tabLst/>
              <a:defRPr lang="pt-B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6" name="Espaço Reservado para Número de Slide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pt-BR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2D7B77A4-F398-4261-A392-ED4E01550500}" type="slidenum"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pt-BR" sz="4400" b="0" i="0" u="none" strike="noStrike" kern="1200" cap="none">
          <a:ln>
            <a:noFill/>
          </a:ln>
          <a:latin typeface="Liberation Sans" pitchFamily="18"/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pt-BR" sz="3200" b="0" i="0" u="none" strike="noStrike" kern="1200" cap="none">
          <a:ln>
            <a:noFill/>
          </a:ln>
          <a:latin typeface="Liberation Sans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luizsousa87@gmail.com" TargetMode="External"/><Relationship Id="rId4" Type="http://schemas.openxmlformats.org/officeDocument/2006/relationships/hyperlink" Target="mailto:otavio@carneiro.blog.b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" y="756000"/>
            <a:ext cx="10079640" cy="5669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2812320" y="6673680"/>
            <a:ext cx="4455720" cy="638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283"/>
              </a:spcAft>
              <a:buNone/>
              <a:tabLst/>
            </a:pPr>
            <a:r>
              <a:rPr lang="pt-BR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Otávio Carneiro – </a:t>
            </a:r>
            <a:r>
              <a:rPr lang="pt-BR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  <a:hlinkClick r:id="rId4"/>
              </a:rPr>
              <a:t>otavio@carneiro.blog.br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283"/>
              </a:spcAft>
              <a:buNone/>
              <a:tabLst/>
            </a:pPr>
            <a:r>
              <a:rPr lang="pt-BR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Luiz Sousa – </a:t>
            </a:r>
            <a:r>
              <a:rPr lang="pt-BR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  <a:hlinkClick r:id="rId5"/>
              </a:rPr>
              <a:t>luizsousa87@gmail.com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23840" y="3816000"/>
            <a:ext cx="6068160" cy="341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4600" y="5400000"/>
            <a:ext cx="2597400" cy="17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57920" y="503999"/>
            <a:ext cx="5086079" cy="285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063999" y="684000"/>
            <a:ext cx="1475640" cy="245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456880" y="4276080"/>
            <a:ext cx="4307760" cy="24199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1584000" y="6925680"/>
            <a:ext cx="695196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“A infraestrutura precede os projetos” - hackerspace design pattern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68000" y="396000"/>
            <a:ext cx="4724640" cy="63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316000" y="834840"/>
            <a:ext cx="1242719" cy="245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5"/>
          <p:cNvSpPr txBox="1"/>
          <p:nvPr/>
        </p:nvSpPr>
        <p:spPr>
          <a:xfrm>
            <a:off x="5355483" y="3102373"/>
            <a:ext cx="4725142" cy="88725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“Dados olhos suficientes, </a:t>
            </a:r>
            <a:r>
              <a:rPr lang="pt-BR" b="0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qualquer problema é </a:t>
            </a:r>
            <a:r>
              <a:rPr lang="pt-BR" b="0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frívolo”</a:t>
            </a:r>
          </a:p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dirty="0">
                <a:latin typeface="Liberation Sans" pitchFamily="18"/>
                <a:ea typeface="Droid Sans Fallback" pitchFamily="2"/>
                <a:cs typeface="FreeSans" pitchFamily="2"/>
              </a:rPr>
              <a:t> </a:t>
            </a:r>
            <a:r>
              <a:rPr lang="pt-BR" b="0" i="1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Lei </a:t>
            </a:r>
            <a:r>
              <a:rPr lang="pt-BR" b="0" i="1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de </a:t>
            </a:r>
            <a:r>
              <a:rPr lang="pt-BR" b="0" i="1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Linus    </a:t>
            </a:r>
            <a:endParaRPr lang="pt-BR" b="0" i="1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500799" y="1403573"/>
            <a:ext cx="4156919" cy="15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1120" y="216000"/>
            <a:ext cx="9362880" cy="525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85280" y="5543640"/>
            <a:ext cx="2178720" cy="163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916000" y="5483520"/>
            <a:ext cx="1728000" cy="17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155560" y="5682240"/>
            <a:ext cx="1828440" cy="761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7530120" y="5724000"/>
            <a:ext cx="1901880" cy="7682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/>
          <p:cNvSpPr txBox="1"/>
          <p:nvPr/>
        </p:nvSpPr>
        <p:spPr>
          <a:xfrm>
            <a:off x="5903280" y="6709680"/>
            <a:ext cx="299412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2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hackerspaces.org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8419320" y="1728000"/>
            <a:ext cx="1012679" cy="24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8426880" y="1750319"/>
            <a:ext cx="1012679" cy="245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779" y="1473339"/>
            <a:ext cx="5831813" cy="3592794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59792" y="1279963"/>
            <a:ext cx="318540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latin typeface="Liberation Sans" panose="020B0604020202020204" pitchFamily="34" charset="0"/>
                <a:cs typeface="Aharoni" panose="02010803020104030203" pitchFamily="2" charset="-79"/>
              </a:rPr>
              <a:t>VANT </a:t>
            </a:r>
          </a:p>
          <a:p>
            <a:r>
              <a:rPr lang="pt-BR" sz="2400" dirty="0" smtClean="0">
                <a:latin typeface="Liberation Sans" panose="020B0604020202020204" pitchFamily="34" charset="0"/>
                <a:cs typeface="Aharoni" panose="02010803020104030203" pitchFamily="2" charset="-79"/>
              </a:rPr>
              <a:t>Veículos aéreos não</a:t>
            </a:r>
          </a:p>
          <a:p>
            <a:r>
              <a:rPr lang="pt-BR" sz="2400" dirty="0" smtClean="0">
                <a:latin typeface="Liberation Sans" panose="020B0604020202020204" pitchFamily="34" charset="0"/>
                <a:cs typeface="Aharoni" panose="02010803020104030203" pitchFamily="2" charset="-79"/>
              </a:rPr>
              <a:t>tripulados</a:t>
            </a:r>
            <a:endParaRPr lang="pt-BR" sz="2400" dirty="0">
              <a:latin typeface="Liberation Sans" panose="020B06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397692" y="1279963"/>
            <a:ext cx="3548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atin typeface="Liberation Sans" panose="020B0604020202020204" pitchFamily="34" charset="0"/>
                <a:cs typeface="Aharoni" panose="02010803020104030203" pitchFamily="2" charset="-79"/>
              </a:rPr>
              <a:t>MUSIC HACKING</a:t>
            </a:r>
            <a:endParaRPr lang="pt-BR" sz="2800" b="1" dirty="0">
              <a:latin typeface="Liberation Sans" panose="020B0604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248224" y="6779152"/>
            <a:ext cx="255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atin typeface="Liberation Sans" panose="020B0604020202020204" pitchFamily="34" charset="0"/>
                <a:cs typeface="Aharoni" panose="02010803020104030203" pitchFamily="2" charset="-79"/>
              </a:rPr>
              <a:t>CINE CLUBE</a:t>
            </a:r>
            <a:endParaRPr lang="pt-BR" sz="2800" b="1" dirty="0">
              <a:latin typeface="Liberation Sans" panose="020B0604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88" y="5032316"/>
            <a:ext cx="2914932" cy="218619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650538"/>
            <a:ext cx="2880320" cy="216023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504" y="5052525"/>
            <a:ext cx="2910941" cy="214577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4314103" y="179437"/>
            <a:ext cx="56191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 smtClean="0">
                <a:latin typeface="Liberation Sans" panose="020B0604020202020204" pitchFamily="34" charset="0"/>
                <a:cs typeface="Aharoni" panose="02010803020104030203" pitchFamily="2" charset="-79"/>
              </a:rPr>
              <a:t>PROJETOS ACONTECENDO</a:t>
            </a:r>
            <a:r>
              <a:rPr lang="pt-BR" sz="3000" b="1" dirty="0" smtClean="0">
                <a:latin typeface="Liberation Sans" panose="020B0604020202020204" pitchFamily="34" charset="0"/>
                <a:cs typeface="Aharoni" panose="02010803020104030203" pitchFamily="2" charset="-79"/>
              </a:rPr>
              <a:t> </a:t>
            </a:r>
            <a:endParaRPr lang="pt-BR" sz="3000" b="1" dirty="0" smtClean="0">
              <a:latin typeface="Liberation Sans" panose="020B0604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2345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88000" y="1512000"/>
            <a:ext cx="4356000" cy="153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992000" y="1620000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92000" y="4212000"/>
            <a:ext cx="2088000" cy="2096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526520" y="4284000"/>
            <a:ext cx="1907280" cy="189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3816000" y="4545720"/>
            <a:ext cx="2808000" cy="10702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/>
          <p:cNvSpPr txBox="1"/>
          <p:nvPr/>
        </p:nvSpPr>
        <p:spPr>
          <a:xfrm>
            <a:off x="360000" y="360000"/>
            <a:ext cx="335052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Quem se beneficia?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600000" y="6840000"/>
            <a:ext cx="3134519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2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… e muitos mais...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720000" y="1475999"/>
            <a:ext cx="1859759" cy="165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121200" y="2988000"/>
            <a:ext cx="3862799" cy="10277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66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Obrigado!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265200" y="6372000"/>
            <a:ext cx="3862799" cy="10277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48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calango.club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57</Words>
  <Application>Microsoft Office PowerPoint</Application>
  <PresentationFormat>Personalizar</PresentationFormat>
  <Paragraphs>16</Paragraphs>
  <Slides>7</Slides>
  <Notes>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8" baseType="lpstr">
      <vt:lpstr>Default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Parallax</dc:creator>
  <cp:lastModifiedBy>Caique</cp:lastModifiedBy>
  <cp:revision>17</cp:revision>
  <dcterms:created xsi:type="dcterms:W3CDTF">2015-07-30T09:14:04Z</dcterms:created>
  <dcterms:modified xsi:type="dcterms:W3CDTF">2015-07-31T03:14:00Z</dcterms:modified>
</cp:coreProperties>
</file>